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  <p:sldId id="258" r:id="rId9"/>
    <p:sldId id="257" r:id="rId10"/>
    <p:sldId id="261" r:id="rId11"/>
    <p:sldId id="259" r:id="rId12"/>
    <p:sldId id="260" r:id="rId1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howGuides="1">
      <p:cViewPr>
        <p:scale>
          <a:sx n="130" d="100"/>
          <a:sy n="130" d="100"/>
        </p:scale>
        <p:origin x="1074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テキスト&#10;&#10;低い精度で自動的に生成された説明">
            <a:extLst>
              <a:ext uri="{FF2B5EF4-FFF2-40B4-BE49-F238E27FC236}">
                <a16:creationId xmlns:a16="http://schemas.microsoft.com/office/drawing/2014/main" id="{72F9A3E5-F019-71BB-5292-A7AE6B51A6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"/>
            <a:ext cx="9144000" cy="51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9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9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5FA4B61F-E9F5-ED93-1E2E-62C08B3C4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04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8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3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1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8DB3-583A-4818-895C-B04E05B1FC3B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411510"/>
            <a:ext cx="2376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スライドテンプレート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758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483768" y="483518"/>
            <a:ext cx="4968552" cy="11696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b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800" b="1" dirty="0">
                <a:latin typeface="Arial" charset="0"/>
              </a:rPr>
              <a:t>　</a:t>
            </a:r>
            <a:r>
              <a:rPr lang="ja-JP" altLang="en-US" sz="105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05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83568" y="1635646"/>
            <a:ext cx="763284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Arial" charset="0"/>
              </a:rPr>
              <a:t>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演題発表に関連し、筆頭発表者○○（あるいは共同発表者○○）が開示すべき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</a:p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関係にある企業など（過去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年間）</a:t>
            </a:r>
            <a:endParaRPr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　　　　　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　　　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　　　　　　　　　　　　  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　　　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 　　　　　　　　　 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　　　　　　　　　 あり（○○製薬）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>
              <a:lnSpc>
                <a:spcPct val="7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17" name="正方形/長方形 3"/>
          <p:cNvSpPr>
            <a:spLocks noChangeArrowheads="1"/>
          </p:cNvSpPr>
          <p:nvPr/>
        </p:nvSpPr>
        <p:spPr bwMode="auto">
          <a:xfrm>
            <a:off x="945612" y="186418"/>
            <a:ext cx="72527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　サンプル（スライド表示）：発表に際し、申告すべきＣＯＩ状態がある</a:t>
            </a:r>
            <a:r>
              <a:rPr kumimoji="0" lang="en-US" altLang="en-US" sz="16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kumimoji="0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円形吹き出し 17"/>
          <p:cNvSpPr>
            <a:spLocks noChangeArrowheads="1"/>
          </p:cNvSpPr>
          <p:nvPr/>
        </p:nvSpPr>
        <p:spPr bwMode="auto">
          <a:xfrm>
            <a:off x="6242446" y="2283718"/>
            <a:ext cx="2695575" cy="1333500"/>
          </a:xfrm>
          <a:prstGeom prst="wedgeEllipseCallout">
            <a:avLst>
              <a:gd name="adj1" fmla="val -45871"/>
              <a:gd name="adj2" fmla="val 4372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「あり」の場合は、過去</a:t>
            </a:r>
            <a:r>
              <a:rPr kumimoji="0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年間分を一括して、企業名・団体名を記入。金額の記載は不要。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67" y="555526"/>
            <a:ext cx="11398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90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48199" y="1419622"/>
            <a:ext cx="8200265" cy="146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Cardiac Surgery COI Disclosure</a:t>
            </a:r>
            <a:b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sz="1600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42828" y="2944529"/>
            <a:ext cx="8411006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en-US" altLang="ja-JP" sz="1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366497" y="415925"/>
            <a:ext cx="84110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no conflicts of interest to disclose exist 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8" y="238238"/>
            <a:ext cx="83516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69889" y="2283718"/>
            <a:ext cx="866660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</a:p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                          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lecture:	 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    yes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Other remuneration such as gifts: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540145" y="2283718"/>
            <a:ext cx="2415527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give the name of company/ organization. There is no need to disclose the amount.</a:t>
            </a:r>
            <a:endParaRPr lang="ja-JP" alt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3" y="51470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930729" y="33814"/>
            <a:ext cx="72825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conflicts of interest to disclose exist 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67160" y="1635646"/>
            <a:ext cx="860968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 (</a:t>
            </a: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) has the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38697" y="699542"/>
            <a:ext cx="8666607" cy="965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</a:t>
            </a:r>
          </a:p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Cardiac Surgery COI Disclosure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</a:p>
        </p:txBody>
      </p:sp>
    </p:spTree>
    <p:extLst>
      <p:ext uri="{BB962C8B-B14F-4D97-AF65-F5344CB8AC3E}">
        <p14:creationId xmlns:p14="http://schemas.microsoft.com/office/powerpoint/2010/main" val="78843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306286" y="1952625"/>
            <a:ext cx="6515100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改訂後　　　　　　　　　　　　改定前</a:t>
            </a: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発表者のすべて</a:t>
            </a:r>
            <a:r>
              <a:rPr lang="ja-JP" altLang="en-US" sz="2700" b="1" dirty="0">
                <a:solidFill>
                  <a:srgbClr val="FF0000"/>
                </a:solidFill>
              </a:rPr>
              <a:t>　　</a:t>
            </a:r>
            <a:r>
              <a:rPr lang="ja-JP" altLang="en-US" sz="2700" b="1" dirty="0">
                <a:solidFill>
                  <a:srgbClr val="000000"/>
                </a:solidFill>
              </a:rPr>
              <a:t>　　　　筆頭発表者のみ</a:t>
            </a:r>
            <a:endParaRPr lang="en-US" altLang="ja-JP" sz="2700" b="1" dirty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03617" y="1690688"/>
            <a:ext cx="7742917" cy="2775347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kumimoji="0" lang="ja-JP" altLang="en-US" sz="1400" kern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4100" name="直線コネクタ 5"/>
          <p:cNvCxnSpPr>
            <a:cxnSpLocks noChangeShapeType="1"/>
          </p:cNvCxnSpPr>
          <p:nvPr/>
        </p:nvCxnSpPr>
        <p:spPr bwMode="auto">
          <a:xfrm>
            <a:off x="703616" y="2586633"/>
            <a:ext cx="774847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1306286" y="3518297"/>
            <a:ext cx="6515100" cy="110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＊演題発表内容に関係して、発表者全員の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過去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3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年間において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COI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状態にある企業名を項目ごとに　　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基準額以上であれば、まとめて申告開示</a:t>
            </a:r>
            <a:r>
              <a:rPr lang="ja-JP" altLang="en-US" sz="1400" b="1" dirty="0">
                <a:solidFill>
                  <a:srgbClr val="0D0D0D"/>
                </a:solidFill>
                <a:latin typeface="Arial" charset="0"/>
              </a:rPr>
              <a:t>　</a:t>
            </a:r>
            <a:endParaRPr lang="en-US" altLang="ja-JP" sz="14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102" name="正方形/長方形 7"/>
          <p:cNvSpPr>
            <a:spLocks noChangeArrowheads="1"/>
          </p:cNvSpPr>
          <p:nvPr/>
        </p:nvSpPr>
        <p:spPr bwMode="auto">
          <a:xfrm>
            <a:off x="300039" y="463155"/>
            <a:ext cx="8026400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Times New Roman" charset="0"/>
              </a:rPr>
              <a:t>日本小児循環器学会</a:t>
            </a:r>
            <a:br>
              <a:rPr lang="ja-JP" altLang="en-US" sz="3600" dirty="0">
                <a:latin typeface="Times New Roman" charset="0"/>
              </a:rPr>
            </a:br>
            <a:r>
              <a:rPr lang="ja-JP" altLang="en-US" sz="3600" dirty="0">
                <a:latin typeface="Times New Roman" charset="0"/>
              </a:rPr>
              <a:t>　ＣＯ Ｉ 開示の変更点について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35" y="463155"/>
            <a:ext cx="1004813" cy="86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78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699542"/>
            <a:ext cx="8237538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b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6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1011" y="3075806"/>
            <a:ext cx="8677267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演題発表に関連し、発表者および全ての共同発表者には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年間において、開示すべき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800319" y="243111"/>
            <a:ext cx="7082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サンプル（スライド表示）：発表に際し、申告すべきＣＯＩ状態がない場合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71079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83768" y="627534"/>
            <a:ext cx="4968552" cy="11696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b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800" b="1" dirty="0">
                <a:latin typeface="Arial" charset="0"/>
              </a:rPr>
              <a:t>　</a:t>
            </a:r>
            <a:r>
              <a:rPr lang="ja-JP" altLang="en-US" sz="105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05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851671"/>
            <a:ext cx="763284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Arial" charset="0"/>
              </a:rPr>
              <a:t>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演題発表に関連し、筆頭発表者○○（あるいは共同発表者○○）が開示すべき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</a:p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関係にある企業など（過去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年間）</a:t>
            </a:r>
            <a:endParaRPr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　　　　　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　　　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　　　　　　　　　　　　  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　　　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 　　　　　　　　　 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　　　　　　　　　 あり（○○製薬）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>
              <a:lnSpc>
                <a:spcPct val="7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933924" y="186418"/>
            <a:ext cx="72761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　サンプル（スライド表示）：発表に際し、申告すべきＣＯＩ状態がある</a:t>
            </a:r>
            <a:r>
              <a:rPr kumimoji="0" lang="en-US" altLang="en-US" sz="16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kumimoji="0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円形吹き出し 7"/>
          <p:cNvSpPr>
            <a:spLocks noChangeArrowheads="1"/>
          </p:cNvSpPr>
          <p:nvPr/>
        </p:nvSpPr>
        <p:spPr bwMode="auto">
          <a:xfrm>
            <a:off x="6242446" y="2355726"/>
            <a:ext cx="2695575" cy="1333500"/>
          </a:xfrm>
          <a:prstGeom prst="wedgeEllipseCallout">
            <a:avLst>
              <a:gd name="adj1" fmla="val -45871"/>
              <a:gd name="adj2" fmla="val 4372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「あり」の場合は、過去</a:t>
            </a:r>
            <a:r>
              <a:rPr kumimoji="0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年間分を一括して、企業名・団体名を記入。金額の記載は不要。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67" y="692480"/>
            <a:ext cx="11398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07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48199" y="1419622"/>
            <a:ext cx="8200265" cy="146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Cardiac Surgery COI Disclosure</a:t>
            </a:r>
            <a:b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sz="1600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2828" y="2944529"/>
            <a:ext cx="8411006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en-US" altLang="ja-JP" sz="1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366497" y="415925"/>
            <a:ext cx="84110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no conflicts of interest to disclose exist 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8" y="238238"/>
            <a:ext cx="83516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80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69889" y="2355726"/>
            <a:ext cx="866660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</a:p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                          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lecture:	 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    yes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Other remuneration such as gifts: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540145" y="2327492"/>
            <a:ext cx="2415527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give the name of company/ organization. There is no need to disclose the amount.</a:t>
            </a:r>
            <a:endParaRPr lang="ja-JP" alt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3" y="51470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930729" y="33814"/>
            <a:ext cx="72825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conflicts of interest to disclose exist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67160" y="1707654"/>
            <a:ext cx="860968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 (</a:t>
            </a: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) has the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8697" y="772478"/>
            <a:ext cx="8666607" cy="965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</a:t>
            </a:r>
          </a:p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Cardiac Surgery COI Disclosure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</a:p>
        </p:txBody>
      </p:sp>
    </p:spTree>
    <p:extLst>
      <p:ext uri="{BB962C8B-B14F-4D97-AF65-F5344CB8AC3E}">
        <p14:creationId xmlns:p14="http://schemas.microsoft.com/office/powerpoint/2010/main" val="272619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11510"/>
            <a:ext cx="2376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スライドテンプレート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5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306286" y="1851670"/>
            <a:ext cx="6515100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改訂後　　　　　　　　　　　　改定前</a:t>
            </a: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発表者のすべて</a:t>
            </a:r>
            <a:r>
              <a:rPr lang="ja-JP" altLang="en-US" sz="2700" b="1" dirty="0">
                <a:solidFill>
                  <a:srgbClr val="FF0000"/>
                </a:solidFill>
              </a:rPr>
              <a:t>　　</a:t>
            </a:r>
            <a:r>
              <a:rPr lang="ja-JP" altLang="en-US" sz="2700" b="1" dirty="0">
                <a:solidFill>
                  <a:srgbClr val="000000"/>
                </a:solidFill>
              </a:rPr>
              <a:t>　　　　筆頭発表者のみ</a:t>
            </a:r>
            <a:endParaRPr lang="en-US" altLang="ja-JP" sz="2700" b="1" dirty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03617" y="1563638"/>
            <a:ext cx="7742917" cy="2775347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kumimoji="0" lang="ja-JP" altLang="en-US" sz="1400" kern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4100" name="直線コネクタ 5"/>
          <p:cNvCxnSpPr>
            <a:cxnSpLocks noChangeShapeType="1"/>
          </p:cNvCxnSpPr>
          <p:nvPr/>
        </p:nvCxnSpPr>
        <p:spPr bwMode="auto">
          <a:xfrm>
            <a:off x="703616" y="2586633"/>
            <a:ext cx="774847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1306286" y="3363838"/>
            <a:ext cx="6515100" cy="110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＊演題発表内容に関係して、発表者全員の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過去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3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年間において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COI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状態にある企業名を項目ごとに　　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基準額以上であれば、まとめて申告開示</a:t>
            </a:r>
            <a:r>
              <a:rPr lang="ja-JP" altLang="en-US" sz="1400" b="1" dirty="0">
                <a:solidFill>
                  <a:srgbClr val="0D0D0D"/>
                </a:solidFill>
                <a:latin typeface="Arial" charset="0"/>
              </a:rPr>
              <a:t>　</a:t>
            </a:r>
            <a:endParaRPr lang="en-US" altLang="ja-JP" sz="14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102" name="正方形/長方形 7"/>
          <p:cNvSpPr>
            <a:spLocks noChangeArrowheads="1"/>
          </p:cNvSpPr>
          <p:nvPr/>
        </p:nvSpPr>
        <p:spPr bwMode="auto">
          <a:xfrm>
            <a:off x="300039" y="339502"/>
            <a:ext cx="8026400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Times New Roman" charset="0"/>
              </a:rPr>
              <a:t>日本小児循環器学会</a:t>
            </a:r>
            <a:br>
              <a:rPr lang="ja-JP" altLang="en-US" sz="3600" dirty="0">
                <a:latin typeface="Times New Roman" charset="0"/>
              </a:rPr>
            </a:br>
            <a:r>
              <a:rPr lang="ja-JP" altLang="en-US" sz="3600" dirty="0">
                <a:latin typeface="Times New Roman" charset="0"/>
              </a:rPr>
              <a:t>　ＣＯ Ｉ 開示の変更点について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35" y="339502"/>
            <a:ext cx="1004813" cy="86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62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683568" y="699542"/>
            <a:ext cx="8237538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b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6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1011" y="3075806"/>
            <a:ext cx="8677267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演題発表に関連し、発表者および全ての共同発表者には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年間において、開示すべき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3"/>
          <p:cNvSpPr>
            <a:spLocks noChangeArrowheads="1"/>
          </p:cNvSpPr>
          <p:nvPr/>
        </p:nvSpPr>
        <p:spPr bwMode="auto">
          <a:xfrm>
            <a:off x="1030806" y="243111"/>
            <a:ext cx="7082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サンプル（スライド表示）：発表に際し、申告すべきＣＯＩ状態がない場合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71079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14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1022</Words>
  <Application>Microsoft Office PowerPoint</Application>
  <PresentationFormat>画面に合わせる (16:9)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EPSON1</dc:creator>
  <cp:lastModifiedBy>chiba mie</cp:lastModifiedBy>
  <cp:revision>21</cp:revision>
  <dcterms:created xsi:type="dcterms:W3CDTF">2020-10-30T04:48:40Z</dcterms:created>
  <dcterms:modified xsi:type="dcterms:W3CDTF">2022-06-02T05:26:26Z</dcterms:modified>
</cp:coreProperties>
</file>